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9" r:id="rId3"/>
    <p:sldId id="260" r:id="rId4"/>
    <p:sldId id="257" r:id="rId5"/>
    <p:sldId id="258" r:id="rId6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442D"/>
    <a:srgbClr val="4C73B3"/>
    <a:srgbClr val="007088"/>
    <a:srgbClr val="BF151B"/>
    <a:srgbClr val="0083A7"/>
    <a:srgbClr val="00344D"/>
    <a:srgbClr val="ED1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4" d="100"/>
          <a:sy n="124" d="100"/>
        </p:scale>
        <p:origin x="-1218" y="-90"/>
      </p:cViewPr>
      <p:guideLst>
        <p:guide orient="horz" pos="3884"/>
        <p:guide orient="horz" pos="119"/>
        <p:guide orient="horz" pos="2296"/>
        <p:guide orient="horz" pos="799"/>
        <p:guide pos="158"/>
        <p:guide pos="2880"/>
        <p:guide pos="5602"/>
        <p:guide pos="2971"/>
        <p:guide pos="278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7" d="100"/>
          <a:sy n="57" d="100"/>
        </p:scale>
        <p:origin x="-277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BC237-A9FC-4974-8E05-EF8721D852F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356478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D5384F-8C3C-4A0B-B544-9C6BBD1ABE4A}" type="datetimeFigureOut">
              <a:rPr lang="pt-PT" smtClean="0"/>
              <a:t>10-11-2016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22E085-2DF9-4FAC-9B4B-3D4A54399BD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937720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539552" y="1772816"/>
            <a:ext cx="6192688" cy="2016224"/>
          </a:xfrm>
        </p:spPr>
        <p:txBody>
          <a:bodyPr lIns="0" rIns="0" anchor="ctr">
            <a:normAutofit/>
          </a:bodyPr>
          <a:lstStyle>
            <a:lvl1pPr algn="ctr">
              <a:defRPr sz="2800" b="1" cap="all">
                <a:solidFill>
                  <a:schemeClr val="bg1"/>
                </a:solidFill>
              </a:defRPr>
            </a:lvl1pPr>
          </a:lstStyle>
          <a:p>
            <a:r>
              <a:rPr lang="pt-PT" dirty="0" smtClean="0"/>
              <a:t>Clique para inserir o título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 hasCustomPrompt="1"/>
          </p:nvPr>
        </p:nvSpPr>
        <p:spPr>
          <a:xfrm>
            <a:off x="539552" y="3933056"/>
            <a:ext cx="6192688" cy="1500187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180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dirty="0" smtClean="0"/>
              <a:t>Clique para inserir o(s) autor(</a:t>
            </a:r>
            <a:r>
              <a:rPr lang="pt-PT" dirty="0" err="1" smtClean="0"/>
              <a:t>es</a:t>
            </a:r>
            <a:r>
              <a:rPr lang="pt-PT" dirty="0" smtClean="0"/>
              <a:t>), afiliação(</a:t>
            </a:r>
            <a:r>
              <a:rPr lang="pt-PT" dirty="0" err="1" smtClean="0"/>
              <a:t>ões</a:t>
            </a:r>
            <a:r>
              <a:rPr lang="pt-PT" dirty="0" smtClean="0"/>
              <a:t>) e e-mail(s)</a:t>
            </a:r>
          </a:p>
        </p:txBody>
      </p:sp>
      <p:sp>
        <p:nvSpPr>
          <p:cNvPr id="5" name="Marcador de Posição da Imagem 4"/>
          <p:cNvSpPr>
            <a:spLocks noGrp="1"/>
          </p:cNvSpPr>
          <p:nvPr>
            <p:ph type="pic" sz="quarter" idx="10" hasCustomPrompt="1"/>
          </p:nvPr>
        </p:nvSpPr>
        <p:spPr>
          <a:xfrm>
            <a:off x="7524328" y="4581248"/>
            <a:ext cx="1116000" cy="10800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pt-PT" dirty="0" smtClean="0"/>
              <a:t>Logotipo</a:t>
            </a:r>
            <a:endParaRPr lang="en-US" dirty="0"/>
          </a:p>
        </p:txBody>
      </p:sp>
      <p:sp>
        <p:nvSpPr>
          <p:cNvPr id="7" name="Marcador de Posição da Imagem 4"/>
          <p:cNvSpPr>
            <a:spLocks noGrp="1"/>
          </p:cNvSpPr>
          <p:nvPr>
            <p:ph type="pic" sz="quarter" idx="11" hasCustomPrompt="1"/>
          </p:nvPr>
        </p:nvSpPr>
        <p:spPr>
          <a:xfrm>
            <a:off x="7524328" y="3429120"/>
            <a:ext cx="1116000" cy="10800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pt-PT" dirty="0" smtClean="0"/>
              <a:t>Logotipo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054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7550968" y="6165850"/>
            <a:ext cx="1413520" cy="692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B6442D"/>
                </a:solidFill>
              </a:defRPr>
            </a:lvl1pPr>
          </a:lstStyle>
          <a:p>
            <a:r>
              <a:rPr lang="en-US" b="1" dirty="0" smtClean="0"/>
              <a:t>QIC2016</a:t>
            </a:r>
            <a:r>
              <a:rPr lang="en-US" dirty="0" smtClean="0"/>
              <a:t> </a:t>
            </a:r>
            <a:r>
              <a:rPr lang="en-US" dirty="0" smtClean="0">
                <a:latin typeface="Bliss 2 Light"/>
              </a:rPr>
              <a:t>|</a:t>
            </a:r>
            <a:r>
              <a:rPr lang="en-US" dirty="0" smtClean="0"/>
              <a:t> </a:t>
            </a:r>
            <a:fld id="{D0336DCA-FFE8-45A9-A7BF-F1B1ACEB72AD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250825" y="188640"/>
            <a:ext cx="7849567" cy="922114"/>
          </a:xfrm>
        </p:spPr>
        <p:txBody>
          <a:bodyPr/>
          <a:lstStyle>
            <a:lvl1pPr>
              <a:defRPr>
                <a:solidFill>
                  <a:srgbClr val="B6442D"/>
                </a:solidFill>
              </a:defRPr>
            </a:lvl1pPr>
          </a:lstStyle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10" name="Marcador de Posição de Conteúdo 9"/>
          <p:cNvSpPr>
            <a:spLocks noGrp="1"/>
          </p:cNvSpPr>
          <p:nvPr>
            <p:ph sz="quarter" idx="10"/>
          </p:nvPr>
        </p:nvSpPr>
        <p:spPr>
          <a:xfrm>
            <a:off x="250825" y="1268413"/>
            <a:ext cx="8642350" cy="4752975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11" name="Marcador de Posição do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59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250825" y="188640"/>
            <a:ext cx="7849567" cy="922114"/>
          </a:xfrm>
        </p:spPr>
        <p:txBody>
          <a:bodyPr/>
          <a:lstStyle>
            <a:lvl1pPr>
              <a:defRPr>
                <a:solidFill>
                  <a:srgbClr val="B6442D"/>
                </a:solidFill>
              </a:defRPr>
            </a:lvl1pPr>
          </a:lstStyle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8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7550968" y="6165850"/>
            <a:ext cx="1413520" cy="692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B6442D"/>
                </a:solidFill>
              </a:defRPr>
            </a:lvl1pPr>
          </a:lstStyle>
          <a:p>
            <a:r>
              <a:rPr lang="en-US" b="1" dirty="0" smtClean="0"/>
              <a:t>QIC2016</a:t>
            </a:r>
            <a:r>
              <a:rPr lang="en-US" dirty="0" smtClean="0"/>
              <a:t> </a:t>
            </a:r>
            <a:r>
              <a:rPr lang="en-US" dirty="0" smtClean="0">
                <a:latin typeface="Bliss 2 Light"/>
              </a:rPr>
              <a:t>|</a:t>
            </a:r>
            <a:r>
              <a:rPr lang="en-US" dirty="0" smtClean="0"/>
              <a:t> </a:t>
            </a:r>
            <a:fld id="{D0336DCA-FFE8-45A9-A7BF-F1B1ACEB72AD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3" name="Marcador de Posição de Conteúdo 12"/>
          <p:cNvSpPr>
            <a:spLocks noGrp="1"/>
          </p:cNvSpPr>
          <p:nvPr>
            <p:ph sz="quarter" idx="10"/>
          </p:nvPr>
        </p:nvSpPr>
        <p:spPr>
          <a:xfrm>
            <a:off x="251520" y="1268413"/>
            <a:ext cx="4176713" cy="4752975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15" name="Marcador de Posição de Conteúdo 14"/>
          <p:cNvSpPr>
            <a:spLocks noGrp="1"/>
          </p:cNvSpPr>
          <p:nvPr>
            <p:ph sz="quarter" idx="11"/>
          </p:nvPr>
        </p:nvSpPr>
        <p:spPr>
          <a:xfrm>
            <a:off x="4716463" y="1268413"/>
            <a:ext cx="4176712" cy="4752975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16" name="Marcador de Posição do Rodapé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6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B6442D"/>
                </a:solidFill>
              </a:defRPr>
            </a:lvl1pPr>
          </a:lstStyle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5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7550968" y="6165850"/>
            <a:ext cx="1413520" cy="692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B6442D"/>
                </a:solidFill>
              </a:defRPr>
            </a:lvl1pPr>
          </a:lstStyle>
          <a:p>
            <a:r>
              <a:rPr lang="en-US" b="1" dirty="0" smtClean="0"/>
              <a:t>QIC2016</a:t>
            </a:r>
            <a:r>
              <a:rPr lang="en-US" dirty="0" smtClean="0"/>
              <a:t> </a:t>
            </a:r>
            <a:r>
              <a:rPr lang="en-US" dirty="0" smtClean="0">
                <a:latin typeface="Bliss 2 Light"/>
              </a:rPr>
              <a:t>|</a:t>
            </a:r>
            <a:r>
              <a:rPr lang="en-US" dirty="0" smtClean="0"/>
              <a:t> </a:t>
            </a:r>
            <a:fld id="{D0336DCA-FFE8-45A9-A7BF-F1B1ACEB72AD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6122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7478960" y="6133523"/>
            <a:ext cx="1413520" cy="7244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B6442D"/>
                </a:solidFill>
              </a:defRPr>
            </a:lvl1pPr>
          </a:lstStyle>
          <a:p>
            <a:r>
              <a:rPr lang="en-US" b="1" dirty="0" smtClean="0"/>
              <a:t>QIC2016</a:t>
            </a:r>
            <a:r>
              <a:rPr lang="en-US" dirty="0" smtClean="0"/>
              <a:t> </a:t>
            </a:r>
            <a:r>
              <a:rPr lang="en-US" dirty="0" smtClean="0">
                <a:latin typeface="Bliss 2 Light"/>
              </a:rPr>
              <a:t>|</a:t>
            </a:r>
            <a:r>
              <a:rPr lang="en-US" dirty="0" smtClean="0"/>
              <a:t> </a:t>
            </a:r>
            <a:fld id="{D0336DCA-FFE8-45A9-A7BF-F1B1ACEB72AD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" name="Marcador de Posição do Rodapé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0537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011-Documentos\002-Eventos_LNEC\08-DED\2016-11-21_QIC2016\PPT\qic2016_peças slide-2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arcador de Posição do Título 1"/>
          <p:cNvSpPr>
            <a:spLocks noGrp="1"/>
          </p:cNvSpPr>
          <p:nvPr userDrawn="1">
            <p:ph type="title"/>
          </p:nvPr>
        </p:nvSpPr>
        <p:spPr>
          <a:xfrm>
            <a:off x="250825" y="188640"/>
            <a:ext cx="7849567" cy="922114"/>
          </a:xfrm>
          <a:prstGeom prst="rect">
            <a:avLst/>
          </a:prstGeom>
        </p:spPr>
        <p:txBody>
          <a:bodyPr vert="horz" lIns="91440" tIns="0" rIns="91440" bIns="0" rtlCol="0" anchor="ctr" anchorCtr="0">
            <a:normAutofit/>
          </a:bodyPr>
          <a:lstStyle/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 userDrawn="1">
            <p:ph type="body" idx="1"/>
          </p:nvPr>
        </p:nvSpPr>
        <p:spPr>
          <a:xfrm>
            <a:off x="250825" y="1268414"/>
            <a:ext cx="8642349" cy="47529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 userDrawn="1">
            <p:ph type="sldNum" sz="quarter" idx="4"/>
          </p:nvPr>
        </p:nvSpPr>
        <p:spPr>
          <a:xfrm>
            <a:off x="7550968" y="6165850"/>
            <a:ext cx="1413520" cy="692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B6442D"/>
                </a:solidFill>
              </a:defRPr>
            </a:lvl1pPr>
          </a:lstStyle>
          <a:p>
            <a:r>
              <a:rPr lang="en-US" b="1" dirty="0" smtClean="0"/>
              <a:t>QIC2016</a:t>
            </a:r>
            <a:r>
              <a:rPr lang="en-US" dirty="0" smtClean="0"/>
              <a:t> </a:t>
            </a:r>
            <a:r>
              <a:rPr lang="en-US" dirty="0" smtClean="0">
                <a:latin typeface="Bliss 2 Light"/>
              </a:rPr>
              <a:t>|</a:t>
            </a:r>
            <a:r>
              <a:rPr lang="en-US" dirty="0" smtClean="0"/>
              <a:t> </a:t>
            </a:r>
            <a:fld id="{D0336DCA-FFE8-45A9-A7BF-F1B1ACEB72AD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3"/>
          </p:nvPr>
        </p:nvSpPr>
        <p:spPr>
          <a:xfrm>
            <a:off x="2339752" y="6165850"/>
            <a:ext cx="4464496" cy="692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729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6" r:id="rId2"/>
    <p:sldLayoutId id="2147483657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rgbClr val="B6442D"/>
          </a:solidFill>
          <a:latin typeface="+mj-lt"/>
          <a:ea typeface="+mj-ea"/>
          <a:cs typeface="+mj-cs"/>
        </a:defRPr>
      </a:lvl1pPr>
    </p:titleStyle>
    <p:bodyStyle>
      <a:lvl1pPr marL="268288" indent="-268288" algn="l" defTabSz="914400" rtl="0" eaLnBrk="1" latinLnBrk="0" hangingPunct="1">
        <a:lnSpc>
          <a:spcPct val="125000"/>
        </a:lnSpc>
        <a:spcBef>
          <a:spcPts val="600"/>
        </a:spcBef>
        <a:buClr>
          <a:srgbClr val="B6442D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36575" indent="-268288" algn="l" defTabSz="914400" rtl="0" eaLnBrk="1" latinLnBrk="0" hangingPunct="1">
        <a:lnSpc>
          <a:spcPct val="125000"/>
        </a:lnSpc>
        <a:spcBef>
          <a:spcPts val="600"/>
        </a:spcBef>
        <a:buClr>
          <a:srgbClr val="B6442D"/>
        </a:buClr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804863" indent="-268288" algn="l" defTabSz="914400" rtl="0" eaLnBrk="1" latinLnBrk="0" hangingPunct="1">
        <a:lnSpc>
          <a:spcPct val="125000"/>
        </a:lnSpc>
        <a:spcBef>
          <a:spcPts val="600"/>
        </a:spcBef>
        <a:buClr>
          <a:srgbClr val="B6442D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73150" indent="-268288" algn="l" defTabSz="914400" rtl="0" eaLnBrk="1" latinLnBrk="0" hangingPunct="1">
        <a:lnSpc>
          <a:spcPct val="125000"/>
        </a:lnSpc>
        <a:spcBef>
          <a:spcPts val="600"/>
        </a:spcBef>
        <a:buClr>
          <a:srgbClr val="B6442D"/>
        </a:buClr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8288" algn="l" defTabSz="914400" rtl="0" eaLnBrk="1" latinLnBrk="0" hangingPunct="1">
        <a:lnSpc>
          <a:spcPct val="125000"/>
        </a:lnSpc>
        <a:spcBef>
          <a:spcPts val="600"/>
        </a:spcBef>
        <a:buClr>
          <a:srgbClr val="B6442D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Posição da Imagem 5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Marcador de Posição da Imagem 6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40115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Número do Diapositivo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b="1" smtClean="0"/>
              <a:t>QIC2016</a:t>
            </a:r>
            <a:r>
              <a:rPr lang="en-US" smtClean="0"/>
              <a:t> </a:t>
            </a:r>
            <a:r>
              <a:rPr lang="en-US" smtClean="0">
                <a:latin typeface="Bliss 2 Light"/>
              </a:rPr>
              <a:t>|</a:t>
            </a:r>
            <a:r>
              <a:rPr lang="en-US" smtClean="0"/>
              <a:t> </a:t>
            </a:r>
            <a:fld id="{D0336DCA-FFE8-45A9-A7BF-F1B1ACEB72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35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arcador de Posição do Número do Diapositivo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b="1" smtClean="0"/>
              <a:t>QIC2016</a:t>
            </a:r>
            <a:r>
              <a:rPr lang="en-US" smtClean="0"/>
              <a:t> </a:t>
            </a:r>
            <a:r>
              <a:rPr lang="en-US" smtClean="0">
                <a:latin typeface="Bliss 2 Light"/>
              </a:rPr>
              <a:t>|</a:t>
            </a:r>
            <a:r>
              <a:rPr lang="en-US" smtClean="0"/>
              <a:t> </a:t>
            </a:r>
            <a:fld id="{D0336DCA-FFE8-45A9-A7BF-F1B1ACEB72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57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o Número do Diapositivo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b="1" smtClean="0"/>
              <a:t>QIC2016</a:t>
            </a:r>
            <a:r>
              <a:rPr lang="en-US" smtClean="0"/>
              <a:t> </a:t>
            </a:r>
            <a:r>
              <a:rPr lang="en-US" smtClean="0">
                <a:latin typeface="Bliss 2 Light"/>
              </a:rPr>
              <a:t>|</a:t>
            </a:r>
            <a:r>
              <a:rPr lang="en-US" smtClean="0"/>
              <a:t> </a:t>
            </a:r>
            <a:fld id="{D0336DCA-FFE8-45A9-A7BF-F1B1ACEB72A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07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3" name="Marcador de Posição do Número do Diapositivo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b="1" smtClean="0"/>
              <a:t>QIC2016</a:t>
            </a:r>
            <a:r>
              <a:rPr lang="en-US" smtClean="0"/>
              <a:t> </a:t>
            </a:r>
            <a:r>
              <a:rPr lang="en-US" smtClean="0">
                <a:latin typeface="Bliss 2 Light"/>
              </a:rPr>
              <a:t>|</a:t>
            </a:r>
            <a:r>
              <a:rPr lang="en-US" smtClean="0"/>
              <a:t> </a:t>
            </a:r>
            <a:fld id="{D0336DCA-FFE8-45A9-A7BF-F1B1ACEB72A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8052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12</Words>
  <Application>Microsoft Office PowerPoint</Application>
  <PresentationFormat>Apresentação no Ecrã (4:3)</PresentationFormat>
  <Paragraphs>4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6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LNEC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Helder David</dc:creator>
  <cp:lastModifiedBy>Helder David Lopes Oliveira</cp:lastModifiedBy>
  <cp:revision>32</cp:revision>
  <dcterms:created xsi:type="dcterms:W3CDTF">2011-10-10T09:51:20Z</dcterms:created>
  <dcterms:modified xsi:type="dcterms:W3CDTF">2016-11-10T11:36:13Z</dcterms:modified>
</cp:coreProperties>
</file>